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05" r:id="rId15"/>
    <p:sldId id="310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13" r:id="rId24"/>
    <p:sldId id="302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80392" autoAdjust="0"/>
  </p:normalViewPr>
  <p:slideViewPr>
    <p:cSldViewPr snapToGrid="0">
      <p:cViewPr varScale="1">
        <p:scale>
          <a:sx n="68" d="100"/>
          <a:sy n="68" d="100"/>
        </p:scale>
        <p:origin x="210" y="6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D492F88E-7C0D-40F0-AE89-AC1643D63FF9}">
      <dgm:prSet/>
      <dgm:spPr/>
      <dgm:t>
        <a:bodyPr/>
        <a:lstStyle/>
        <a:p>
          <a:pPr>
            <a:defRPr cap="all"/>
          </a:pPr>
          <a:r>
            <a:rPr lang="de-DE" b="0" i="0"/>
            <a:t>Schluss</a:t>
          </a:r>
          <a:endParaRPr lang="en-US" dirty="0"/>
        </a:p>
      </dgm:t>
    </dgm:pt>
    <dgm:pt modelId="{E158852B-698D-4173-9F5A-6C34F21909AC}" type="sibTrans" cxnId="{4D971A24-4417-47A0-817C-060C6D1C0332}">
      <dgm:prSet/>
      <dgm:spPr/>
      <dgm:t>
        <a:bodyPr/>
        <a:lstStyle/>
        <a:p>
          <a:endParaRPr lang="en-US"/>
        </a:p>
      </dgm:t>
    </dgm:pt>
    <dgm:pt modelId="{C7521E42-2CFC-44A4-A9F0-42318C243D30}" type="parTrans" cxnId="{4D971A24-4417-47A0-817C-060C6D1C0332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4"/>
      <dgm:spPr/>
    </dgm:pt>
    <dgm:pt modelId="{7BD12AC2-5402-41DC-A2B3-AB440234AE61}" type="pres">
      <dgm:prSet presAssocID="{0FA12690-5A1C-45EA-8450-BC7F9D1C66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4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4"/>
      <dgm:spPr/>
    </dgm:pt>
    <dgm:pt modelId="{221B3F88-98A8-46AE-9F8C-4250BAC563BE}" type="pres">
      <dgm:prSet presAssocID="{DAC4B757-63D4-4753-A778-EA4E718AF9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4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4"/>
      <dgm:spPr/>
    </dgm:pt>
    <dgm:pt modelId="{7A584FA3-12ED-47BB-8D64-EB8BCC33A70D}" type="pres">
      <dgm:prSet presAssocID="{057AE9C7-136C-4122-9AC8-00DCA282B8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4">
        <dgm:presLayoutVars>
          <dgm:chMax val="1"/>
          <dgm:chPref val="1"/>
        </dgm:presLayoutVars>
      </dgm:prSet>
      <dgm:spPr/>
    </dgm:pt>
    <dgm:pt modelId="{408B5FCB-D901-4439-9E8C-75ABEBEE705E}" type="pres">
      <dgm:prSet presAssocID="{0D94F8C0-480B-4E16-B453-53313ACBBE4C}" presName="sibTrans" presStyleCnt="0"/>
      <dgm:spPr/>
    </dgm:pt>
    <dgm:pt modelId="{39AD631D-6F41-443F-AD24-B0ED4F92773D}" type="pres">
      <dgm:prSet presAssocID="{D492F88E-7C0D-40F0-AE89-AC1643D63FF9}" presName="compNode" presStyleCnt="0"/>
      <dgm:spPr/>
    </dgm:pt>
    <dgm:pt modelId="{0E8574F0-D42F-47CE-9282-2F394EB9E7C5}" type="pres">
      <dgm:prSet presAssocID="{D492F88E-7C0D-40F0-AE89-AC1643D63FF9}" presName="iconBgRect" presStyleLbl="bgShp" presStyleIdx="3" presStyleCnt="4"/>
      <dgm:spPr/>
    </dgm:pt>
    <dgm:pt modelId="{DA14CF66-9A34-4448-894A-79F1035A56D4}" type="pres">
      <dgm:prSet presAssocID="{D492F88E-7C0D-40F0-AE89-AC1643D63F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7860CF-04DD-40B2-A573-75EB37854F31}" type="pres">
      <dgm:prSet presAssocID="{D492F88E-7C0D-40F0-AE89-AC1643D63FF9}" presName="spaceRect" presStyleCnt="0"/>
      <dgm:spPr/>
    </dgm:pt>
    <dgm:pt modelId="{849E1EF1-1370-43C9-943C-987693D33BCA}" type="pres">
      <dgm:prSet presAssocID="{D492F88E-7C0D-40F0-AE89-AC1643D63FF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971A24-4417-47A0-817C-060C6D1C0332}" srcId="{5FF76BC8-B0C0-44EA-BDB6-1D9E112DF3E5}" destId="{D492F88E-7C0D-40F0-AE89-AC1643D63FF9}" srcOrd="3" destOrd="0" parTransId="{C7521E42-2CFC-44A4-A9F0-42318C243D30}" sibTransId="{E158852B-698D-4173-9F5A-6C34F21909AC}"/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3D739996-EAB6-4A6A-BA67-6A89A9F3B460}" type="presOf" srcId="{D492F88E-7C0D-40F0-AE89-AC1643D63FF9}" destId="{849E1EF1-1370-43C9-943C-987693D33BCA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  <dgm:cxn modelId="{E9E87BED-599C-431B-BFBF-EDC07353D0E4}" type="presParOf" srcId="{CD7F0D8D-B61F-403A-8D78-D5277955413E}" destId="{408B5FCB-D901-4439-9E8C-75ABEBEE705E}" srcOrd="5" destOrd="0" presId="urn:microsoft.com/office/officeart/2018/5/layout/IconCircleLabelList"/>
    <dgm:cxn modelId="{CB07119B-3D5A-44BE-9031-FC7004C066F6}" type="presParOf" srcId="{CD7F0D8D-B61F-403A-8D78-D5277955413E}" destId="{39AD631D-6F41-443F-AD24-B0ED4F92773D}" srcOrd="6" destOrd="0" presId="urn:microsoft.com/office/officeart/2018/5/layout/IconCircleLabelList"/>
    <dgm:cxn modelId="{7776994C-1132-4CA7-8E0E-62A77D96FA4F}" type="presParOf" srcId="{39AD631D-6F41-443F-AD24-B0ED4F92773D}" destId="{0E8574F0-D42F-47CE-9282-2F394EB9E7C5}" srcOrd="0" destOrd="0" presId="urn:microsoft.com/office/officeart/2018/5/layout/IconCircleLabelList"/>
    <dgm:cxn modelId="{A2CD5EF3-22A3-46E3-9FEE-8513358BA380}" type="presParOf" srcId="{39AD631D-6F41-443F-AD24-B0ED4F92773D}" destId="{DA14CF66-9A34-4448-894A-79F1035A56D4}" srcOrd="1" destOrd="0" presId="urn:microsoft.com/office/officeart/2018/5/layout/IconCircleLabelList"/>
    <dgm:cxn modelId="{1F0A75C7-9CAE-4EEF-AE75-DBD45E0F8E7D}" type="presParOf" srcId="{39AD631D-6F41-443F-AD24-B0ED4F92773D}" destId="{927860CF-04DD-40B2-A573-75EB37854F31}" srcOrd="2" destOrd="0" presId="urn:microsoft.com/office/officeart/2018/5/layout/IconCircleLabelList"/>
    <dgm:cxn modelId="{C170309D-A608-4E92-B53A-223C28871B8B}" type="presParOf" srcId="{39AD631D-6F41-443F-AD24-B0ED4F92773D}" destId="{849E1EF1-1370-43C9-943C-987693D33B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 dirty="0"/>
            <a:t>Übersicht</a:t>
          </a:r>
          <a:endParaRPr lang="en-US" sz="3200" kern="1200" dirty="0"/>
        </a:p>
      </dsp:txBody>
      <dsp:txXfrm>
        <a:off x="89042" y="2289522"/>
        <a:ext cx="2368460" cy="720000"/>
      </dsp:txXfrm>
    </dsp:sp>
    <dsp:sp modelId="{56BCE324-1580-43B9-A432-3FEC3B357DDA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Teil 1</a:t>
          </a:r>
        </a:p>
      </dsp:txBody>
      <dsp:txXfrm>
        <a:off x="2871984" y="2289522"/>
        <a:ext cx="2368460" cy="720000"/>
      </dsp:txXfrm>
    </dsp:sp>
    <dsp:sp modelId="{9EB2BCE8-60E4-4C6F-9900-B6D226A6B203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 dirty="0"/>
            <a:t>Teil 2</a:t>
          </a:r>
          <a:endParaRPr lang="en-US" sz="3200" kern="1200" dirty="0"/>
        </a:p>
      </dsp:txBody>
      <dsp:txXfrm>
        <a:off x="5654925" y="2289522"/>
        <a:ext cx="2368460" cy="720000"/>
      </dsp:txXfrm>
    </dsp:sp>
    <dsp:sp modelId="{0E8574F0-D42F-47CE-9282-2F394EB9E7C5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CF66-9A34-4448-894A-79F1035A56D4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E1EF1-1370-43C9-943C-987693D33BCA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/>
            <a:t>Schluss</a:t>
          </a:r>
          <a:endParaRPr lang="en-US" sz="3200" kern="1200" dirty="0"/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Inhaltsübersicht Teil 2 – Mirzet Sankonjic</a:t>
            </a:r>
            <a:endParaRPr lang="de-AT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Feedback App</a:t>
            </a:r>
            <a:endParaRPr lang="de-AT"/>
          </a:p>
        </p:txBody>
      </p:sp>
      <p:pic>
        <p:nvPicPr>
          <p:cNvPr id="9" name="Inhaltsplatzhalter 8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60359A4-9C06-42C6-986F-71AE3DC6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E03B5F-504B-4690-9B5D-EE1EEEF9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Login</a:t>
            </a:r>
          </a:p>
        </p:txBody>
      </p:sp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3BE1-4389-44E5-9DDB-B2D3483C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F6B880-ECC3-486E-BA82-DB21B0C1F5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r="-2" b="17078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22E9-9BB3-4068-9605-9D5EB548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Registrierung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986A70-E940-4261-A117-2404E0A8E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" r="-2" b="1564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183938-928E-40CF-A5E9-1EB67B91E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r="-2" b="16541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291D4-82A9-434C-8E83-A27E904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Startseite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4F286A-CD9D-4249-9B17-386B415313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 r="-2" b="13275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F23FB7-5A58-4D03-BE4F-C0B97979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r="-2" b="7783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B56DB-CAE7-466B-8CAF-E93D994A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geben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DA9742-3188-49D8-9516-64ABA324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98E28B-7BC4-4C38-BBCF-DAC39E266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0" y="1817909"/>
            <a:ext cx="1952816" cy="42311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C481F5-96EB-49BB-820D-C0ABA77DA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6" y="1817908"/>
            <a:ext cx="1952816" cy="423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DD320B-32A7-43FE-928A-EF4928D4F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65" y="1817907"/>
            <a:ext cx="1952816" cy="42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AC7EB-5FB8-402D-AB79-3352BECB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erstellen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FC99EC-16C8-424A-BC0C-FC2393CB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7"/>
            <a:ext cx="2056227" cy="4455159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07AA80-CB27-4C1E-AB53-F1B3E764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3" y="1853245"/>
            <a:ext cx="2056228" cy="445516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F6AF29-8929-4CD4-A21C-48F46CA4E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62" y="1853246"/>
            <a:ext cx="2056228" cy="445516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D9BAF1-CA30-4064-8061-EE04E7218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5" y="1853248"/>
            <a:ext cx="2056229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03159-77DB-41E8-83F8-5FFD20FF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BB9D7-D040-4872-9DF2-803A67D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56" y="1853248"/>
            <a:ext cx="1936505" cy="41957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38210-D119-4AFA-A945-8D8C8B696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79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2AE9E-42C4-4994-9B10-18BB6C29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Statistik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053AE-B184-46BC-BF53-9A87DDF37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2" b="1612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260307-B727-4B20-85F2-4518020D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-2" b="15657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2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C9FB2-31C9-4677-800A-D5BE255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5756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147</Words>
  <Application>Microsoft Office PowerPoint</Application>
  <PresentationFormat>Breitbild</PresentationFormat>
  <Paragraphs>62</Paragraphs>
  <Slides>20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Swagger Dokumentation</vt:lpstr>
      <vt:lpstr>Inhaltsübersicht Teil 2 – Mirzet Sankonjic</vt:lpstr>
      <vt:lpstr>Feedback App</vt:lpstr>
      <vt:lpstr>Login</vt:lpstr>
      <vt:lpstr>Registrierung</vt:lpstr>
      <vt:lpstr>Startseite Schüler vs Lehrer</vt:lpstr>
      <vt:lpstr>Feedback geben</vt:lpstr>
      <vt:lpstr>Feedback erstellen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Mirzet Šakonjić</cp:lastModifiedBy>
  <cp:revision>76</cp:revision>
  <dcterms:created xsi:type="dcterms:W3CDTF">2021-06-01T16:41:30Z</dcterms:created>
  <dcterms:modified xsi:type="dcterms:W3CDTF">2022-10-05T10:53:18Z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